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A09730-B1AA-4BB1-98B4-AF17D82645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2A6DF80-1654-4221-9466-289307949C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777613-CD81-4229-80B9-A4C344CAE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D7F0D-AEE1-4967-9B53-79B07E6960B9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0A4E41-6A9E-4A3C-BC07-FDAD16492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3B8A26-72E2-447F-8129-54E5E639B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37979-A908-43F5-8842-B442DC803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594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3D083E-9D62-426E-A519-33D5C9136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5FD87E-A77C-475D-B460-2E6A7CF5CE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F210AEC-2DCD-4959-A042-32F95569C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D7F0D-AEE1-4967-9B53-79B07E6960B9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299569A-A6AA-4749-8749-51FB18C7E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8029381-3B05-44A0-A64D-9DABF0D78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37979-A908-43F5-8842-B442DC803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4577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F1DA25-A6B6-47B0-AC32-7553E1B24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42511AD-078F-46DF-BF7D-72A3385AFF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CD8F0CA-7D6F-46C1-9C11-1365652B5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D7F0D-AEE1-4967-9B53-79B07E6960B9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45B758C-8E9E-4269-B1FF-AA79C6756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60F5AC7-2872-46F0-9BF8-D7EA013A8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37979-A908-43F5-8842-B442DC803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1556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A8B1EF-A744-4B4F-A69D-FC5EE4B73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BA53616-5E18-4FE5-9606-27DC11B154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E15D6FA-0855-49A9-A527-52222A5836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8A98A61-3636-4F30-B583-588166CCE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D7F0D-AEE1-4967-9B53-79B07E6960B9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07755DE-FBC9-485F-BF8A-69BF8ACE0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659711D-38FB-49C0-8E43-829E3F346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37979-A908-43F5-8842-B442DC803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2340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4FD921-FBD5-46CF-9C7D-A1127924F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34CF9DE-A1F0-4D63-AB4C-2F6FAA309D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C1E916F-C78E-437D-A7A9-6B1D4924B2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6826872-CA2E-4C76-803F-673865E421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2607DC1-46B1-4BD6-9108-B09F6AFF37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6A69086-510A-45A7-A8BA-EA0D1B729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D7F0D-AEE1-4967-9B53-79B07E6960B9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E364316-7FAE-410F-88BF-1612AF64C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BBC1B85-DBFF-44F0-A665-363F3D326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37979-A908-43F5-8842-B442DC803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3625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C6E8F6-F847-4D5F-BC26-E0C2EC774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DF90F45-7EC6-44A5-97CB-9D5EED792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D7F0D-AEE1-4967-9B53-79B07E6960B9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C9E63A8-2517-45FC-877E-EC519C0FF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7CE3B53-768A-4083-8F0C-D9DBDF294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37979-A908-43F5-8842-B442DC803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426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274DE16-8DE9-4DCA-AF76-71A94545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D7F0D-AEE1-4967-9B53-79B07E6960B9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2C70570-E81F-4072-BB1A-422A23D62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50866AE-350F-470D-984C-7E066F19E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37979-A908-43F5-8842-B442DC803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173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301DC7-1DDE-442F-8938-EBFA2968C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B19487-95AD-4664-8289-E37B5C9526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EF1EF44-225D-44AA-924C-DC1EBAC7B8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915B25E-646A-49B1-A51B-2ADED6C7E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D7F0D-AEE1-4967-9B53-79B07E6960B9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A30F89D-F412-41E7-93ED-395DD5D56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9130620-67C9-4741-ABF6-955BA67FD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37979-A908-43F5-8842-B442DC803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3355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73020D-2283-4FB0-A66A-10FDB8C0D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84AD008-5543-403F-80D9-ACAFCB3805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088AE77-DBF6-47DC-9AA1-4C7F6C5AD0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76A5095-298E-415B-A6DE-C4CFAE623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D7F0D-AEE1-4967-9B53-79B07E6960B9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DF19777-8478-42A0-8C2C-23D941CBB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5DB7BC2-78EF-4292-A573-062C15718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37979-A908-43F5-8842-B442DC803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9905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CCFFB1-3C8F-4F8D-AD1E-AE18B5522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46CD929-D6EC-43AF-9011-B1407CCF2B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B0AE142-CA3A-4226-B118-E31DC29B6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D7F0D-AEE1-4967-9B53-79B07E6960B9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8FE6789-4A79-4A09-B33D-FE1F27613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BEA038-DD7D-458C-A0F8-D3F9E23F1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37979-A908-43F5-8842-B442DC803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6576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3509095-F246-4683-82D2-58322EFBE1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07A6AA2-AAA0-4579-A694-F6CDD728F6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2AAF4A-D045-4C05-8BF1-2BC60063B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D7F0D-AEE1-4967-9B53-79B07E6960B9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FE55C1-32B6-49E1-9D20-E2B944945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886259-E011-4623-9C84-C2F1033AF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37979-A908-43F5-8842-B442DC803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549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5F556E-DBB4-439A-A5F7-533EFDC7B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C99EBE0-46EC-4A81-81F1-053735ADAE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B383AF4-7E57-4A99-AD20-93DBF1A61A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D7F0D-AEE1-4967-9B53-79B07E6960B9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B74B12-3E8E-42DC-859D-FA783232E4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75BBCAC-4177-430E-8B39-8BC4C364D9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37979-A908-43F5-8842-B442DC803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8833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491A9AB-7E57-4D3C-9C74-576EBF3C7080}"/>
              </a:ext>
            </a:extLst>
          </p:cNvPr>
          <p:cNvSpPr/>
          <p:nvPr/>
        </p:nvSpPr>
        <p:spPr>
          <a:xfrm>
            <a:off x="3048000" y="2066378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0215" indent="-450215" algn="ctr">
              <a:spcAft>
                <a:spcPts val="0"/>
              </a:spcAft>
            </a:pPr>
            <a:r>
              <a:rPr lang="kk-KZ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МӨЛШЕРІ БЕЛГІЛЕНГЕН ТАПСЫРЫСПЕН ҚОРЛАРДЫ БАСҚАРУ ЖҮЙЕСІНІҢ ПАРАМЕТРЛЕРІН ЕСЕПТЕУ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54035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3679B69-0502-44BC-9075-C7FD865849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5657" y="583904"/>
            <a:ext cx="9545216" cy="5273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082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8358B71-AFB2-44EE-BD4F-11CE06577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671" y="755780"/>
            <a:ext cx="10431476" cy="514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95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6F04BC1-B04B-4DA1-ADB6-1EFE1E3540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449" y="623887"/>
            <a:ext cx="10487608" cy="5832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1474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8</Words>
  <Application>Microsoft Office PowerPoint</Application>
  <PresentationFormat>Широкоэкранный</PresentationFormat>
  <Paragraphs>1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</cp:revision>
  <dcterms:created xsi:type="dcterms:W3CDTF">2020-03-24T18:19:18Z</dcterms:created>
  <dcterms:modified xsi:type="dcterms:W3CDTF">2020-03-24T18:22:56Z</dcterms:modified>
</cp:coreProperties>
</file>